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9144000" cy="5143500" type="screen16x9"/>
  <p:notesSz cx="6858000" cy="9144000"/>
  <p:embeddedFontLst>
    <p:embeddedFont>
      <p:font typeface="源柔ゴシック Bold" panose="020B0600070205080204" charset="-128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79646"/>
    <a:srgbClr val="B67E50"/>
    <a:srgbClr val="C0504D"/>
    <a:srgbClr val="527C87"/>
    <a:srgbClr val="7030A0"/>
    <a:srgbClr val="758456"/>
    <a:srgbClr val="FF99CC"/>
    <a:srgbClr val="FF66FF"/>
    <a:srgbClr val="B95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146" d="100"/>
          <a:sy n="146" d="100"/>
        </p:scale>
        <p:origin x="5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00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1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05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07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00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0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7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28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7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F916-F21E-47D3-99F8-FABA6CBEA88B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A27B-BB60-42FE-961F-BE75F0EFA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6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61707"/>
              </p:ext>
            </p:extLst>
          </p:nvPr>
        </p:nvGraphicFramePr>
        <p:xfrm>
          <a:off x="3301380" y="1825905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C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7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4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626214"/>
              </p:ext>
            </p:extLst>
          </p:nvPr>
        </p:nvGraphicFramePr>
        <p:xfrm>
          <a:off x="3301380" y="123478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C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99969"/>
              </p:ext>
            </p:extLst>
          </p:nvPr>
        </p:nvGraphicFramePr>
        <p:xfrm>
          <a:off x="3301380" y="3507854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95503"/>
              </p:ext>
            </p:extLst>
          </p:nvPr>
        </p:nvGraphicFramePr>
        <p:xfrm>
          <a:off x="395536" y="1825905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384450"/>
              </p:ext>
            </p:extLst>
          </p:nvPr>
        </p:nvGraphicFramePr>
        <p:xfrm>
          <a:off x="6228184" y="1825905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64719"/>
              </p:ext>
            </p:extLst>
          </p:nvPr>
        </p:nvGraphicFramePr>
        <p:xfrm>
          <a:off x="395536" y="123478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12630"/>
              </p:ext>
            </p:extLst>
          </p:nvPr>
        </p:nvGraphicFramePr>
        <p:xfrm>
          <a:off x="6228184" y="123478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7E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36825"/>
              </p:ext>
            </p:extLst>
          </p:nvPr>
        </p:nvGraphicFramePr>
        <p:xfrm>
          <a:off x="6228184" y="3507854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92898"/>
              </p:ext>
            </p:extLst>
          </p:nvPr>
        </p:nvGraphicFramePr>
        <p:xfrm>
          <a:off x="395536" y="3507854"/>
          <a:ext cx="2541240" cy="149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230"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源柔ゴシック Bold" panose="020B0602020203020207" pitchFamily="50" charset="-128"/>
                        <a:ea typeface="源柔ゴシック Bold" panose="020B0602020203020207" pitchFamily="50" charset="-128"/>
                        <a:cs typeface="源柔ゴシック Bold" panose="020B0602020203020207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上矢印 15"/>
          <p:cNvSpPr/>
          <p:nvPr/>
        </p:nvSpPr>
        <p:spPr>
          <a:xfrm>
            <a:off x="4463988" y="1635646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上矢印 16"/>
          <p:cNvSpPr/>
          <p:nvPr/>
        </p:nvSpPr>
        <p:spPr>
          <a:xfrm flipV="1">
            <a:off x="4459439" y="3337067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上矢印 17"/>
          <p:cNvSpPr/>
          <p:nvPr/>
        </p:nvSpPr>
        <p:spPr>
          <a:xfrm rot="16200000">
            <a:off x="2987824" y="2499742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上矢印 18"/>
          <p:cNvSpPr/>
          <p:nvPr/>
        </p:nvSpPr>
        <p:spPr>
          <a:xfrm rot="5400000">
            <a:off x="5940152" y="2499741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上矢印 19"/>
          <p:cNvSpPr/>
          <p:nvPr/>
        </p:nvSpPr>
        <p:spPr>
          <a:xfrm rot="2700000">
            <a:off x="5904148" y="1635646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上矢印 20"/>
          <p:cNvSpPr/>
          <p:nvPr/>
        </p:nvSpPr>
        <p:spPr>
          <a:xfrm rot="-2700000">
            <a:off x="2991983" y="1635646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上矢印 21"/>
          <p:cNvSpPr/>
          <p:nvPr/>
        </p:nvSpPr>
        <p:spPr>
          <a:xfrm rot="13500000">
            <a:off x="3009384" y="3337067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上矢印 22"/>
          <p:cNvSpPr/>
          <p:nvPr/>
        </p:nvSpPr>
        <p:spPr>
          <a:xfrm rot="8100000">
            <a:off x="5909501" y="3334200"/>
            <a:ext cx="216024" cy="144016"/>
          </a:xfrm>
          <a:prstGeom prst="upArrow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7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0</Words>
  <PresentationFormat>画面に合わせる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源柔ゴシック Bold</vt:lpstr>
      <vt:lpstr>ＭＳ Ｐゴシック</vt:lpstr>
      <vt:lpstr>Calibri</vt:lpstr>
      <vt:lpstr>Arial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2024-05-26T07:09:03Z</dcterms:created>
  <dcterms:modified xsi:type="dcterms:W3CDTF">2024-07-23T08:04:08Z</dcterms:modified>
</cp:coreProperties>
</file>